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8" r:id="rId3"/>
    <p:sldId id="257" r:id="rId4"/>
    <p:sldId id="266" r:id="rId5"/>
    <p:sldId id="258" r:id="rId6"/>
    <p:sldId id="269" r:id="rId7"/>
    <p:sldId id="259" r:id="rId8"/>
    <p:sldId id="270" r:id="rId9"/>
    <p:sldId id="271" r:id="rId10"/>
    <p:sldId id="272" r:id="rId11"/>
    <p:sldId id="273" r:id="rId12"/>
    <p:sldId id="274" r:id="rId13"/>
    <p:sldId id="275" r:id="rId14"/>
    <p:sldId id="276" r:id="rId1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014320-0692-4DB1-BFBD-0522CFC3D800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3B0AEC-BD00-4C5B-9EFC-7E3D215F9B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5482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92A19B-1D80-4D26-B3CB-3034D9B073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B93B2BC2-EC5A-43C0-BDBA-C484AFBA92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0DE3BAC-4BF5-4BCC-85C7-EB0B11CBD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9B65836-D161-4B56-83D4-4C737E60F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0398476-E42B-4801-A95E-C999A3E7D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394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A4E0F2A-73C4-4C2E-9DCE-DDC5A0722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1736D06E-CC4E-4E32-9744-D68AD54EBC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11814C6-0187-44DB-A614-2BDBEC2DD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44BDE29-F0FE-4615-A1C8-3F6328DCC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0FC092A-521B-4754-A1F7-E910965BC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1369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A99B8BC2-6667-4DB5-B3A0-55EED14ACF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8D841F-6698-4B5A-9F75-D46A100481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3A946DE-0B72-4610-AEE7-EF32A26FA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11368B4-0211-4A9E-8C0D-282BFD9A7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21EC6E4-4E9F-4A85-87D6-579268EA9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4827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A953EC5-35BB-4D15-8359-DD31E16D4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633324-6E01-40E2-8F06-624F360A5D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B766878-171A-45E1-932F-B94C4B775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97A8990-5361-42D1-8F9D-8A4C913A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A396E1C-5E1F-44D0-8CD2-3E8B92EDE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3505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2274842-083E-41E1-8F21-4EE0951E0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1860B7F-97A5-4406-87E3-5F048516CF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DCFEF45-9B68-46BA-80D3-E2DD6F464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EA7A857-B98C-4C70-8BB4-7134F8EF0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137F848-049B-4FB9-B960-AEDCD7663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4071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A40BA80-21C5-425F-BF14-E82DED516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11EB0BB-98B0-4A80-9374-13F2DD8BA6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CFE4B8E-98D9-420A-A2D1-5A409E8CB1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978CBD5-5AFA-4997-B7CE-097F9985D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39C1A80-648F-476F-ABB6-1344F3927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B27186F-6CC3-48F0-8D92-BABA877A4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1186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A21831D-A181-42F0-AFBA-D9E812386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4CB543E-BC8E-4484-8A70-DA1066296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84DD6F9-BA0B-4AA6-8DF7-5AD0260BB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2BA6904-27F9-4C3B-B72D-3A2D1F9CAE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7EFFA248-9BD2-41C9-BE86-5E62CC13FA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5453BD3C-B8DB-4232-96AD-180A3E043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C43E1F47-1F09-4A25-9447-4A55E4844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7D8A7378-F21A-41E7-88E4-59745095F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487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39BFFF-E302-4E79-B71C-D3E7FA9D0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20ED19AA-B7B1-4AC2-A728-0C20AFC71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886BD53-0EFB-44B0-BE79-212221447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58851AE-F723-4E2C-8C45-9E2BFACA1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0926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3EA6E7BE-E48A-426A-B33F-50F715821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FCC8600-6920-49B4-A718-1E160E30F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2D08531-2F19-4B5E-B9E3-874958C94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3637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83A3295-713B-4703-8E73-F67B7C1C6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8A96494-980F-4EC6-A810-D0C2D8442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1699459-9D9D-4BE6-B4B9-CB0736FD1E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0730000-9BF9-4C10-B050-CBE8CE203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A82FA04-076E-465A-A82C-99F1AE6B8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E03DA1-F664-4033-8069-7B8D9B45D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0147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8402795-0364-467E-8AD8-C13239EE8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285B8872-5158-4C90-8297-33184CB1CB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27709E2-7A43-499B-AA49-7559F5DD4C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DB1F172-0DA7-462B-B351-9826CFEB4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3FFC04C-2769-425B-BF4F-61D589647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A76E971-5A9C-41DB-AF61-590EE969D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421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8737E6C5-0DC2-4D0C-B889-D6C2B4DE5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9B49D0E-161B-4654-B719-D799DBFDA1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E7AC5A-5CAA-453E-9C3D-6CEC5D15DF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8D7297D-693D-437D-BBAD-3DE12212D6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25D8816-C6DE-421C-B1F7-4BBC22DE00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0096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333A087B-E580-417C-91C6-5A6BF273845C}"/>
              </a:ext>
            </a:extLst>
          </p:cNvPr>
          <p:cNvSpPr txBox="1"/>
          <p:nvPr/>
        </p:nvSpPr>
        <p:spPr>
          <a:xfrm>
            <a:off x="4389891" y="1926772"/>
            <a:ext cx="341311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2200" b="1" u="sng" dirty="0">
                <a:solidFill>
                  <a:schemeClr val="bg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獨一無二的注目</a:t>
            </a:r>
            <a:r>
              <a:rPr lang="en-US" altLang="zh-TW" sz="2200" b="1" u="sng" dirty="0">
                <a:solidFill>
                  <a:schemeClr val="bg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/</a:t>
            </a:r>
            <a:r>
              <a:rPr lang="zh-TW" altLang="en-US" sz="2200" b="1" u="sng" dirty="0">
                <a:solidFill>
                  <a:schemeClr val="bg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一步一步</a:t>
            </a:r>
            <a:endParaRPr lang="zh-TW" altLang="en-US" sz="2200" b="1" u="sng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1370317" y="2220686"/>
            <a:ext cx="9494907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讓我愛祢愈愛愈專注 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祢是我心獨一無二的注目</a:t>
            </a:r>
          </a:p>
        </p:txBody>
      </p:sp>
    </p:spTree>
    <p:extLst>
      <p:ext uri="{BB962C8B-B14F-4D97-AF65-F5344CB8AC3E}">
        <p14:creationId xmlns:p14="http://schemas.microsoft.com/office/powerpoint/2010/main" val="28418358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1581913" y="2220686"/>
            <a:ext cx="9071714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十架的光芒 包圍我全部 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喔充滿我 主耶穌</a:t>
            </a:r>
          </a:p>
        </p:txBody>
      </p:sp>
    </p:spTree>
    <p:extLst>
      <p:ext uri="{BB962C8B-B14F-4D97-AF65-F5344CB8AC3E}">
        <p14:creationId xmlns:p14="http://schemas.microsoft.com/office/powerpoint/2010/main" val="92617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2005106" y="2220686"/>
            <a:ext cx="8225329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altLang="zh-TW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Holy </a:t>
            </a:r>
            <a:r>
              <a:rPr lang="en-US" altLang="zh-TW" sz="6600" b="1" dirty="0" err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Holy</a:t>
            </a:r>
            <a:r>
              <a:rPr lang="en-US" altLang="zh-TW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一步又一步 走向耶穌 </a:t>
            </a:r>
          </a:p>
        </p:txBody>
      </p:sp>
    </p:spTree>
    <p:extLst>
      <p:ext uri="{BB962C8B-B14F-4D97-AF65-F5344CB8AC3E}">
        <p14:creationId xmlns:p14="http://schemas.microsoft.com/office/powerpoint/2010/main" val="29745447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2957290" y="2220686"/>
            <a:ext cx="6320961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altLang="zh-TW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Holy </a:t>
            </a:r>
            <a:r>
              <a:rPr lang="en-US" altLang="zh-TW" sz="6600" b="1" dirty="0" err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Holy</a:t>
            </a:r>
            <a:r>
              <a:rPr lang="en-US" altLang="zh-TW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一步又一步 耶穌</a:t>
            </a:r>
          </a:p>
        </p:txBody>
      </p:sp>
    </p:spTree>
    <p:extLst>
      <p:ext uri="{BB962C8B-B14F-4D97-AF65-F5344CB8AC3E}">
        <p14:creationId xmlns:p14="http://schemas.microsoft.com/office/powerpoint/2010/main" val="26149289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3396897" y="2220686"/>
            <a:ext cx="5441746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altLang="zh-TW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You Are Holy</a:t>
            </a:r>
          </a:p>
          <a:p>
            <a:pPr algn="ctr">
              <a:lnSpc>
                <a:spcPct val="115000"/>
              </a:lnSpc>
            </a:pPr>
            <a:r>
              <a:rPr lang="en-US" altLang="zh-TW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You Are Holy</a:t>
            </a:r>
          </a:p>
        </p:txBody>
      </p:sp>
    </p:spTree>
    <p:extLst>
      <p:ext uri="{BB962C8B-B14F-4D97-AF65-F5344CB8AC3E}">
        <p14:creationId xmlns:p14="http://schemas.microsoft.com/office/powerpoint/2010/main" val="39873123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3909473" y="2220686"/>
            <a:ext cx="4416594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一步又一步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走向耶穌</a:t>
            </a:r>
          </a:p>
        </p:txBody>
      </p:sp>
    </p:spTree>
    <p:extLst>
      <p:ext uri="{BB962C8B-B14F-4D97-AF65-F5344CB8AC3E}">
        <p14:creationId xmlns:p14="http://schemas.microsoft.com/office/powerpoint/2010/main" val="1378795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1581914" y="2220686"/>
            <a:ext cx="9071714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求祢恢復我 最起初渴慕 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單單要祢 主耶穌</a:t>
            </a:r>
          </a:p>
        </p:txBody>
      </p:sp>
    </p:spTree>
    <p:extLst>
      <p:ext uri="{BB962C8B-B14F-4D97-AF65-F5344CB8AC3E}">
        <p14:creationId xmlns:p14="http://schemas.microsoft.com/office/powerpoint/2010/main" val="3665544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841329" y="2220686"/>
            <a:ext cx="10552890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我來到祢十架寶座前 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願我禱告如香 陳列在祢腳前</a:t>
            </a:r>
          </a:p>
        </p:txBody>
      </p:sp>
    </p:spTree>
    <p:extLst>
      <p:ext uri="{BB962C8B-B14F-4D97-AF65-F5344CB8AC3E}">
        <p14:creationId xmlns:p14="http://schemas.microsoft.com/office/powerpoint/2010/main" val="631980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735531" y="2220686"/>
            <a:ext cx="10764485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仰望祢十架 看見慈愛的光輝 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祢笑臉 始終不變</a:t>
            </a:r>
          </a:p>
        </p:txBody>
      </p:sp>
    </p:spTree>
    <p:extLst>
      <p:ext uri="{BB962C8B-B14F-4D97-AF65-F5344CB8AC3E}">
        <p14:creationId xmlns:p14="http://schemas.microsoft.com/office/powerpoint/2010/main" val="2678666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841326" y="2220686"/>
            <a:ext cx="10552890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我來到祢十架寶座前 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向祢稱謝 向祢還我所許的願</a:t>
            </a:r>
          </a:p>
        </p:txBody>
      </p:sp>
    </p:spTree>
    <p:extLst>
      <p:ext uri="{BB962C8B-B14F-4D97-AF65-F5344CB8AC3E}">
        <p14:creationId xmlns:p14="http://schemas.microsoft.com/office/powerpoint/2010/main" val="4151938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1158722" y="2220686"/>
            <a:ext cx="9918100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十架光芒 寶血換來的誓約 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亙古永遠 都不與祢隔絕</a:t>
            </a:r>
          </a:p>
        </p:txBody>
      </p:sp>
    </p:spTree>
    <p:extLst>
      <p:ext uri="{BB962C8B-B14F-4D97-AF65-F5344CB8AC3E}">
        <p14:creationId xmlns:p14="http://schemas.microsoft.com/office/powerpoint/2010/main" val="888287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1370318" y="2220686"/>
            <a:ext cx="9494907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讓我愛祢 愈愛愈專注 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祢是我心獨一無二的注目</a:t>
            </a:r>
          </a:p>
        </p:txBody>
      </p:sp>
    </p:spTree>
    <p:extLst>
      <p:ext uri="{BB962C8B-B14F-4D97-AF65-F5344CB8AC3E}">
        <p14:creationId xmlns:p14="http://schemas.microsoft.com/office/powerpoint/2010/main" val="24847247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1581913" y="2220686"/>
            <a:ext cx="9071714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求祢恢復我 最起初渴慕 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只願祢心得滿足</a:t>
            </a:r>
          </a:p>
        </p:txBody>
      </p:sp>
    </p:spTree>
    <p:extLst>
      <p:ext uri="{BB962C8B-B14F-4D97-AF65-F5344CB8AC3E}">
        <p14:creationId xmlns:p14="http://schemas.microsoft.com/office/powerpoint/2010/main" val="5792077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1370317" y="2220686"/>
            <a:ext cx="9494907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讓我愛祢 愈愛愈專注 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祢是我心獨一無二的注目</a:t>
            </a:r>
          </a:p>
        </p:txBody>
      </p:sp>
    </p:spTree>
    <p:extLst>
      <p:ext uri="{BB962C8B-B14F-4D97-AF65-F5344CB8AC3E}">
        <p14:creationId xmlns:p14="http://schemas.microsoft.com/office/powerpoint/2010/main" val="326290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179</Words>
  <Application>Microsoft Office PowerPoint</Application>
  <PresentationFormat>寬螢幕</PresentationFormat>
  <Paragraphs>29</Paragraphs>
  <Slides>14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19" baseType="lpstr">
      <vt:lpstr>微軟正黑體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2020-11-07T11:31:18Z</dcterms:created>
  <dcterms:modified xsi:type="dcterms:W3CDTF">2020-11-07T15:53:54Z</dcterms:modified>
</cp:coreProperties>
</file>