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57" r:id="rId4"/>
    <p:sldId id="266" r:id="rId5"/>
    <p:sldId id="258" r:id="rId6"/>
    <p:sldId id="269" r:id="rId7"/>
    <p:sldId id="259" r:id="rId8"/>
    <p:sldId id="270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580922" y="1926772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願花兒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899308" y="2220686"/>
            <a:ext cx="843692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有泉源 從這裡湧流出 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經過流淚谷的最深處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899308" y="2220686"/>
            <a:ext cx="843692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當果實 結出肥美豐富 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歡樂的聲音喜樂滿足</a:t>
            </a:r>
          </a:p>
        </p:txBody>
      </p:sp>
    </p:spTree>
    <p:extLst>
      <p:ext uri="{BB962C8B-B14F-4D97-AF65-F5344CB8AC3E}">
        <p14:creationId xmlns:p14="http://schemas.microsoft.com/office/powerpoint/2010/main" val="366554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005109" y="2220686"/>
            <a:ext cx="822532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我舉目 仰望主的愛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我看見 天即將要敞開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476118" y="2220686"/>
            <a:ext cx="928331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花蕾 朵朵綻放盛開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榮耀主 快來 我深願祢來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322501" y="2220686"/>
            <a:ext cx="759053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願花兒 願雲朵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願輕風 天地海滔滔 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428300" y="2220686"/>
            <a:ext cx="737894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日日夜夜 述說稱頌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主榮耀</a:t>
            </a:r>
          </a:p>
        </p:txBody>
      </p:sp>
    </p:spTree>
    <p:extLst>
      <p:ext uri="{BB962C8B-B14F-4D97-AF65-F5344CB8AC3E}">
        <p14:creationId xmlns:p14="http://schemas.microsoft.com/office/powerpoint/2010/main" val="88828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3" y="2220686"/>
            <a:ext cx="780213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我的靈 高聲唱</a:t>
            </a:r>
            <a:endParaRPr lang="en-US" altLang="zh-TW" sz="6600" b="1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願</a:t>
            </a: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諸</a:t>
            </a:r>
            <a:r>
              <a:rPr lang="zh-TW" altLang="en-US" sz="66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天 穹</a:t>
            </a: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蒼也</a:t>
            </a:r>
            <a:r>
              <a:rPr lang="zh-TW" altLang="en-US" sz="66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響應   </a:t>
            </a:r>
            <a:endParaRPr lang="zh-TW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629729" y="2220686"/>
            <a:ext cx="10976083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讚美我主 奇妙恩典 大能慈愛</a:t>
            </a:r>
          </a:p>
        </p:txBody>
      </p:sp>
    </p:spTree>
    <p:extLst>
      <p:ext uri="{BB962C8B-B14F-4D97-AF65-F5344CB8AC3E}">
        <p14:creationId xmlns:p14="http://schemas.microsoft.com/office/powerpoint/2010/main" val="579207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85</Words>
  <Application>Microsoft Office PowerPoint</Application>
  <PresentationFormat>寬螢幕</PresentationFormat>
  <Paragraphs>16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2020-11-07T14:38:44Z</dcterms:modified>
</cp:coreProperties>
</file>