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66" r:id="rId4"/>
    <p:sldId id="258" r:id="rId5"/>
    <p:sldId id="259" r:id="rId6"/>
    <p:sldId id="260" r:id="rId7"/>
    <p:sldId id="269" r:id="rId8"/>
    <p:sldId id="261" r:id="rId9"/>
    <p:sldId id="262" r:id="rId10"/>
    <p:sldId id="267" r:id="rId11"/>
    <p:sldId id="274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14320-0692-4DB1-BFBD-0522CFC3D800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B0AEC-BD00-4C5B-9EFC-7E3D215F9B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8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92A19B-1D80-4D26-B3CB-3034D9B07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93B2BC2-EC5A-43C0-BDBA-C484AFBA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DE3BAC-4BF5-4BCC-85C7-EB0B11CB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B65836-D161-4B56-83D4-4C737E60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398476-E42B-4801-A95E-C999A3E7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4E0F2A-73C4-4C2E-9DCE-DDC5A0722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736D06E-CC4E-4E32-9744-D68AD54EB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814C6-0187-44DB-A614-2BDBEC2D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4BDE29-F0FE-4615-A1C8-3F6328DC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C092A-521B-4754-A1F7-E910965B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36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99B8BC2-6667-4DB5-B3A0-55EED14AC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8D841F-6698-4B5A-9F75-D46A10048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A946DE-0B72-4610-AEE7-EF32A26F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1368B4-0211-4A9E-8C0D-282BFD9A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1EC6E4-4E9F-4A85-87D6-579268E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82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953EC5-35BB-4D15-8359-DD31E16D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633324-6E01-40E2-8F06-624F360A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766878-171A-45E1-932F-B94C4B775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7A8990-5361-42D1-8F9D-8A4C913A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396E1C-5E1F-44D0-8CD2-3E8B92ED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0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274842-083E-41E1-8F21-4EE0951E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860B7F-97A5-4406-87E3-5F048516C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CFEF45-9B68-46BA-80D3-E2DD6F46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A7A857-B98C-4C70-8BB4-7134F8EF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7F848-049B-4FB9-B960-AEDCD766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40BA80-21C5-425F-BF14-E82DED51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1EB0BB-98B0-4A80-9374-13F2DD8BA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FE4B8E-98D9-420A-A2D1-5A409E8CB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78CBD5-5AFA-4997-B7CE-097F9985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9C1A80-648F-476F-ABB6-1344F392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27186F-6CC3-48F0-8D92-BABA877A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18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1831D-A181-42F0-AFBA-D9E81238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CB543E-BC8E-4484-8A70-DA106629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4DD6F9-BA0B-4AA6-8DF7-5AD0260BB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A6904-27F9-4C3B-B72D-3A2D1F9CA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EFFA248-9BD2-41C9-BE86-5E62CC13F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453BD3C-B8DB-4232-96AD-180A3E04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43E1F47-1F09-4A25-9447-4A55E48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D8A7378-F21A-41E7-88E4-59745095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87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9BFFF-E302-4E79-B71C-D3E7FA9D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0ED19AA-B7B1-4AC2-A728-0C20AFC7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886BD53-0EFB-44B0-BE79-21222144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8851AE-F723-4E2C-8C45-9E2BFACA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92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EA6E7BE-E48A-426A-B33F-50F71582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FCC8600-6920-49B4-A718-1E160E30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D08531-2F19-4B5E-B9E3-874958C9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3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A3295-713B-4703-8E73-F67B7C1C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96494-980F-4EC6-A810-D0C2D844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1699459-9D9D-4BE6-B4B9-CB0736FD1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730000-9BF9-4C10-B050-CBE8CE20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82FA04-076E-465A-A82C-99F1AE6B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E03DA1-F664-4033-8069-7B8D9B45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14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02795-0364-467E-8AD8-C13239EE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5B8872-5158-4C90-8297-33184CB1C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7709E2-7A43-499B-AA49-7559F5DD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1F172-0DA7-462B-B351-9826CFEB4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FFC04C-2769-425B-BF4F-61D58964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A76E971-5A9C-41DB-AF61-590EE969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737E6C5-0DC2-4D0C-B889-D6C2B4DE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B49D0E-161B-4654-B719-D799DBFDA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E7AC5A-5CAA-453E-9C3D-6CEC5D15D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7297D-693D-437D-BBAD-3DE12212D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5D8816-C6DE-421C-B1F7-4BBC22DE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09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333A087B-E580-417C-91C6-5A6BF273845C}"/>
              </a:ext>
            </a:extLst>
          </p:cNvPr>
          <p:cNvSpPr txBox="1"/>
          <p:nvPr/>
        </p:nvSpPr>
        <p:spPr>
          <a:xfrm>
            <a:off x="5178598" y="1926772"/>
            <a:ext cx="18774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為主奔跑生命</a:t>
            </a:r>
            <a:endParaRPr lang="zh-TW" altLang="en-US" sz="2200" b="1" u="sng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110905" y="2220686"/>
            <a:ext cx="8013733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究竟 為誰而跑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為誰而忙 為什麼奔波</a:t>
            </a:r>
          </a:p>
        </p:txBody>
      </p:sp>
    </p:spTree>
    <p:extLst>
      <p:ext uri="{BB962C8B-B14F-4D97-AF65-F5344CB8AC3E}">
        <p14:creationId xmlns:p14="http://schemas.microsoft.com/office/powerpoint/2010/main" val="2841835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851491" y="2220686"/>
            <a:ext cx="6532558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祢是我 腳前 的燈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永遠地不停熄</a:t>
            </a:r>
          </a:p>
        </p:txBody>
      </p:sp>
    </p:spTree>
    <p:extLst>
      <p:ext uri="{BB962C8B-B14F-4D97-AF65-F5344CB8AC3E}">
        <p14:creationId xmlns:p14="http://schemas.microsoft.com/office/powerpoint/2010/main" val="3744948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264519" y="2220686"/>
            <a:ext cx="9706503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我奔跑腳步有祢 大能運行</a:t>
            </a:r>
          </a:p>
        </p:txBody>
      </p:sp>
    </p:spTree>
    <p:extLst>
      <p:ext uri="{BB962C8B-B14F-4D97-AF65-F5344CB8AC3E}">
        <p14:creationId xmlns:p14="http://schemas.microsoft.com/office/powerpoint/2010/main" val="184229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581914" y="2220686"/>
            <a:ext cx="9071715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人生太多計劃  無法測度</a:t>
            </a:r>
          </a:p>
        </p:txBody>
      </p:sp>
    </p:spTree>
    <p:extLst>
      <p:ext uri="{BB962C8B-B14F-4D97-AF65-F5344CB8AC3E}">
        <p14:creationId xmlns:p14="http://schemas.microsoft.com/office/powerpoint/2010/main" val="3665544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687714" y="2220686"/>
            <a:ext cx="8860118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自從 遇見神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把我道路鋪滿 恩典脂油</a:t>
            </a:r>
          </a:p>
        </p:txBody>
      </p:sp>
    </p:spTree>
    <p:extLst>
      <p:ext uri="{BB962C8B-B14F-4D97-AF65-F5344CB8AC3E}">
        <p14:creationId xmlns:p14="http://schemas.microsoft.com/office/powerpoint/2010/main" val="2678666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687713" y="2220686"/>
            <a:ext cx="8860118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叫我們的生命 得以自由</a:t>
            </a:r>
          </a:p>
        </p:txBody>
      </p:sp>
    </p:spTree>
    <p:extLst>
      <p:ext uri="{BB962C8B-B14F-4D97-AF65-F5344CB8AC3E}">
        <p14:creationId xmlns:p14="http://schemas.microsoft.com/office/powerpoint/2010/main" val="4151938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534097" y="2220686"/>
            <a:ext cx="7167348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努力面前 忘記背後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邁開步伐 不再閃躲</a:t>
            </a:r>
          </a:p>
        </p:txBody>
      </p:sp>
    </p:spTree>
    <p:extLst>
      <p:ext uri="{BB962C8B-B14F-4D97-AF65-F5344CB8AC3E}">
        <p14:creationId xmlns:p14="http://schemas.microsoft.com/office/powerpoint/2010/main" val="2484724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486282" y="2220686"/>
            <a:ext cx="5262979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為主奔跑生命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掙脫過去綑鎖</a:t>
            </a:r>
          </a:p>
        </p:txBody>
      </p:sp>
    </p:spTree>
    <p:extLst>
      <p:ext uri="{BB962C8B-B14F-4D97-AF65-F5344CB8AC3E}">
        <p14:creationId xmlns:p14="http://schemas.microsoft.com/office/powerpoint/2010/main" val="3544505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216702" y="2220686"/>
            <a:ext cx="7802137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我選擇不任意地生活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在真理中得自由</a:t>
            </a:r>
          </a:p>
        </p:txBody>
      </p:sp>
    </p:spTree>
    <p:extLst>
      <p:ext uri="{BB962C8B-B14F-4D97-AF65-F5344CB8AC3E}">
        <p14:creationId xmlns:p14="http://schemas.microsoft.com/office/powerpoint/2010/main" val="2271240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486282" y="2220686"/>
            <a:ext cx="5262979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為主奔跑生命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出黑暗入光明</a:t>
            </a:r>
          </a:p>
        </p:txBody>
      </p:sp>
    </p:spTree>
    <p:extLst>
      <p:ext uri="{BB962C8B-B14F-4D97-AF65-F5344CB8AC3E}">
        <p14:creationId xmlns:p14="http://schemas.microsoft.com/office/powerpoint/2010/main" val="3778669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216703" y="2220686"/>
            <a:ext cx="7802136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選擇相信祢一路引領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照亮我沿途風景</a:t>
            </a:r>
          </a:p>
        </p:txBody>
      </p:sp>
    </p:spTree>
    <p:extLst>
      <p:ext uri="{BB962C8B-B14F-4D97-AF65-F5344CB8AC3E}">
        <p14:creationId xmlns:p14="http://schemas.microsoft.com/office/powerpoint/2010/main" val="2792523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97</Words>
  <Application>Microsoft Office PowerPoint</Application>
  <PresentationFormat>寬螢幕</PresentationFormat>
  <Paragraphs>20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2020-11-07T11:31:18Z</dcterms:created>
  <dcterms:modified xsi:type="dcterms:W3CDTF">2020-11-07T14:35:00Z</dcterms:modified>
</cp:coreProperties>
</file>