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66" r:id="rId4"/>
    <p:sldId id="258" r:id="rId5"/>
    <p:sldId id="259" r:id="rId6"/>
    <p:sldId id="260" r:id="rId7"/>
    <p:sldId id="261" r:id="rId8"/>
    <p:sldId id="262" r:id="rId9"/>
    <p:sldId id="267" r:id="rId10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44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014320-0692-4DB1-BFBD-0522CFC3D800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3B0AEC-BD00-4C5B-9EFC-7E3D215F9B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54820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592A19B-1D80-4D26-B3CB-3034D9B073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B93B2BC2-EC5A-43C0-BDBA-C484AFBA92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0DE3BAC-4BF5-4BCC-85C7-EB0B11CBDD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39EC0-A752-4970-AEC0-09291317F5F2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9B65836-D161-4B56-83D4-4C737E60F5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0398476-E42B-4801-A95E-C999A3E7D4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BA17-507E-467C-9E9D-33103C0DB7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394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A4E0F2A-73C4-4C2E-9DCE-DDC5A0722B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1736D06E-CC4E-4E32-9744-D68AD54EBC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11814C6-0187-44DB-A614-2BDBEC2DDD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39EC0-A752-4970-AEC0-09291317F5F2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44BDE29-F0FE-4615-A1C8-3F6328DCC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0FC092A-521B-4754-A1F7-E910965BCA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BA17-507E-467C-9E9D-33103C0DB7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11369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A99B8BC2-6667-4DB5-B3A0-55EED14ACF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B98D841F-6698-4B5A-9F75-D46A100481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3A946DE-0B72-4610-AEE7-EF32A26FA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39EC0-A752-4970-AEC0-09291317F5F2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11368B4-0211-4A9E-8C0D-282BFD9A72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21EC6E4-4E9F-4A85-87D6-579268EA96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BA17-507E-467C-9E9D-33103C0DB7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44827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A953EC5-35BB-4D15-8359-DD31E16D4C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F633324-6E01-40E2-8F06-624F360A5D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B766878-171A-45E1-932F-B94C4B7753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39EC0-A752-4970-AEC0-09291317F5F2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97A8990-5361-42D1-8F9D-8A4C913AAF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A396E1C-5E1F-44D0-8CD2-3E8B92EDEB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BA17-507E-467C-9E9D-33103C0DB7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3505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2274842-083E-41E1-8F21-4EE0951E0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41860B7F-97A5-4406-87E3-5F048516CF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DCFEF45-9B68-46BA-80D3-E2DD6F4649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39EC0-A752-4970-AEC0-09291317F5F2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EA7A857-B98C-4C70-8BB4-7134F8EF0D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137F848-049B-4FB9-B960-AEDCD76637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BA17-507E-467C-9E9D-33103C0DB7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40717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A40BA80-21C5-425F-BF14-E82DED5163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11EB0BB-98B0-4A80-9374-13F2DD8BA6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7CFE4B8E-98D9-420A-A2D1-5A409E8CB1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E978CBD5-5AFA-4997-B7CE-097F9985D7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39EC0-A752-4970-AEC0-09291317F5F2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C39C1A80-648F-476F-ABB6-1344F39277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B27186F-6CC3-48F0-8D92-BABA877A47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BA17-507E-467C-9E9D-33103C0DB7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21186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A21831D-A181-42F0-AFBA-D9E8123864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44CB543E-BC8E-4484-8A70-DA1066296B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184DD6F9-BA0B-4AA6-8DF7-5AD0260BB9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C2BA6904-27F9-4C3B-B72D-3A2D1F9CAE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7EFFA248-9BD2-41C9-BE86-5E62CC13FA8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5453BD3C-B8DB-4232-96AD-180A3E0432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39EC0-A752-4970-AEC0-09291317F5F2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C43E1F47-1F09-4A25-9447-4A55E4844B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7D8A7378-F21A-41E7-88E4-59745095F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BA17-507E-467C-9E9D-33103C0DB7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64875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239BFFF-E302-4E79-B71C-D3E7FA9D07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20ED19AA-B7B1-4AC2-A728-0C20AFC710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39EC0-A752-4970-AEC0-09291317F5F2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F886BD53-0EFB-44B0-BE79-212221447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858851AE-F723-4E2C-8C45-9E2BFACA1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BA17-507E-467C-9E9D-33103C0DB7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909269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3EA6E7BE-E48A-426A-B33F-50F715821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39EC0-A752-4970-AEC0-09291317F5F2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FFCC8600-6920-49B4-A718-1E160E30FF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D2D08531-2F19-4B5E-B9E3-874958C945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BA17-507E-467C-9E9D-33103C0DB7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636376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83A3295-713B-4703-8E73-F67B7C1C6F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8A96494-980F-4EC6-A810-D0C2D8442F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B1699459-9D9D-4BE6-B4B9-CB0736FD1E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0730000-9BF9-4C10-B050-CBE8CE2036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39EC0-A752-4970-AEC0-09291317F5F2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4A82FA04-076E-465A-A82C-99F1AE6B86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0E03DA1-F664-4033-8069-7B8D9B45DD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BA17-507E-467C-9E9D-33103C0DB7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801473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8402795-0364-467E-8AD8-C13239EE8E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285B8872-5158-4C90-8297-33184CB1CBF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B27709E2-7A43-499B-AA49-7559F5DD4C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DB1F172-0DA7-462B-B351-9826CFEB48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39EC0-A752-4970-AEC0-09291317F5F2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3FFC04C-2769-425B-BF4F-61D5896472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A76E971-5A9C-41DB-AF61-590EE969D2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BA17-507E-467C-9E9D-33103C0DB7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9421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8737E6C5-0DC2-4D0C-B889-D6C2B4DE5D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B9B49D0E-161B-4654-B719-D799DBFDA1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DE7AC5A-5CAA-453E-9C3D-6CEC5D15DF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39EC0-A752-4970-AEC0-09291317F5F2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8D7297D-693D-437D-BBAD-3DE12212D6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25D8816-C6DE-421C-B1F7-4BBC22DE00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DCBA17-507E-467C-9E9D-33103C0DB7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0096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方塊 5">
            <a:extLst>
              <a:ext uri="{FF2B5EF4-FFF2-40B4-BE49-F238E27FC236}">
                <a16:creationId xmlns:a16="http://schemas.microsoft.com/office/drawing/2014/main" id="{333A087B-E580-417C-91C6-5A6BF273845C}"/>
              </a:ext>
            </a:extLst>
          </p:cNvPr>
          <p:cNvSpPr txBox="1"/>
          <p:nvPr/>
        </p:nvSpPr>
        <p:spPr>
          <a:xfrm>
            <a:off x="5341888" y="1926772"/>
            <a:ext cx="159530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200" b="1" u="sng" dirty="0">
                <a:solidFill>
                  <a:schemeClr val="bg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路得跟隨記</a:t>
            </a:r>
            <a:endParaRPr lang="zh-TW" altLang="en-US" sz="2200" b="1" u="sng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B7B9DD91-4830-4806-A50D-5D7CFD77637F}"/>
              </a:ext>
            </a:extLst>
          </p:cNvPr>
          <p:cNvSpPr txBox="1"/>
          <p:nvPr/>
        </p:nvSpPr>
        <p:spPr>
          <a:xfrm>
            <a:off x="735528" y="2220686"/>
            <a:ext cx="10764486" cy="23306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祢要往哪裡去 我也往哪裡去 </a:t>
            </a:r>
          </a:p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祢的國就是我的國</a:t>
            </a:r>
          </a:p>
        </p:txBody>
      </p:sp>
    </p:spTree>
    <p:extLst>
      <p:ext uri="{BB962C8B-B14F-4D97-AF65-F5344CB8AC3E}">
        <p14:creationId xmlns:p14="http://schemas.microsoft.com/office/powerpoint/2010/main" val="2841835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方塊 6">
            <a:extLst>
              <a:ext uri="{FF2B5EF4-FFF2-40B4-BE49-F238E27FC236}">
                <a16:creationId xmlns:a16="http://schemas.microsoft.com/office/drawing/2014/main" id="{B7B9DD91-4830-4806-A50D-5D7CFD77637F}"/>
              </a:ext>
            </a:extLst>
          </p:cNvPr>
          <p:cNvSpPr txBox="1"/>
          <p:nvPr/>
        </p:nvSpPr>
        <p:spPr>
          <a:xfrm>
            <a:off x="3063090" y="2220686"/>
            <a:ext cx="6109365" cy="23306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祢要往哪裡住宿</a:t>
            </a:r>
            <a:endParaRPr lang="en-US" altLang="zh-TW" sz="66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我也往哪裡住宿</a:t>
            </a:r>
          </a:p>
        </p:txBody>
      </p:sp>
    </p:spTree>
    <p:extLst>
      <p:ext uri="{BB962C8B-B14F-4D97-AF65-F5344CB8AC3E}">
        <p14:creationId xmlns:p14="http://schemas.microsoft.com/office/powerpoint/2010/main" val="6319805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方塊 6">
            <a:extLst>
              <a:ext uri="{FF2B5EF4-FFF2-40B4-BE49-F238E27FC236}">
                <a16:creationId xmlns:a16="http://schemas.microsoft.com/office/drawing/2014/main" id="{B7B9DD91-4830-4806-A50D-5D7CFD77637F}"/>
              </a:ext>
            </a:extLst>
          </p:cNvPr>
          <p:cNvSpPr txBox="1"/>
          <p:nvPr/>
        </p:nvSpPr>
        <p:spPr>
          <a:xfrm>
            <a:off x="2534099" y="2220686"/>
            <a:ext cx="7167347" cy="11626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祢的國就是我的國 </a:t>
            </a:r>
          </a:p>
        </p:txBody>
      </p:sp>
    </p:spTree>
    <p:extLst>
      <p:ext uri="{BB962C8B-B14F-4D97-AF65-F5344CB8AC3E}">
        <p14:creationId xmlns:p14="http://schemas.microsoft.com/office/powerpoint/2010/main" val="26786664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方塊 6">
            <a:extLst>
              <a:ext uri="{FF2B5EF4-FFF2-40B4-BE49-F238E27FC236}">
                <a16:creationId xmlns:a16="http://schemas.microsoft.com/office/drawing/2014/main" id="{B7B9DD91-4830-4806-A50D-5D7CFD77637F}"/>
              </a:ext>
            </a:extLst>
          </p:cNvPr>
          <p:cNvSpPr txBox="1"/>
          <p:nvPr/>
        </p:nvSpPr>
        <p:spPr>
          <a:xfrm>
            <a:off x="2216704" y="2220686"/>
            <a:ext cx="7802136" cy="23306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我要跟隨 </a:t>
            </a:r>
          </a:p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跟隨祢腳蹤何等佳美</a:t>
            </a:r>
          </a:p>
        </p:txBody>
      </p:sp>
    </p:spTree>
    <p:extLst>
      <p:ext uri="{BB962C8B-B14F-4D97-AF65-F5344CB8AC3E}">
        <p14:creationId xmlns:p14="http://schemas.microsoft.com/office/powerpoint/2010/main" val="41519384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方塊 6">
            <a:extLst>
              <a:ext uri="{FF2B5EF4-FFF2-40B4-BE49-F238E27FC236}">
                <a16:creationId xmlns:a16="http://schemas.microsoft.com/office/drawing/2014/main" id="{B7B9DD91-4830-4806-A50D-5D7CFD77637F}"/>
              </a:ext>
            </a:extLst>
          </p:cNvPr>
          <p:cNvSpPr txBox="1"/>
          <p:nvPr/>
        </p:nvSpPr>
        <p:spPr>
          <a:xfrm>
            <a:off x="3063088" y="2220686"/>
            <a:ext cx="6109365" cy="23306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縱然艱苦 </a:t>
            </a:r>
          </a:p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一步一步仍要走</a:t>
            </a:r>
          </a:p>
        </p:txBody>
      </p:sp>
    </p:spTree>
    <p:extLst>
      <p:ext uri="{BB962C8B-B14F-4D97-AF65-F5344CB8AC3E}">
        <p14:creationId xmlns:p14="http://schemas.microsoft.com/office/powerpoint/2010/main" val="24847247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方塊 6">
            <a:extLst>
              <a:ext uri="{FF2B5EF4-FFF2-40B4-BE49-F238E27FC236}">
                <a16:creationId xmlns:a16="http://schemas.microsoft.com/office/drawing/2014/main" id="{B7B9DD91-4830-4806-A50D-5D7CFD77637F}"/>
              </a:ext>
            </a:extLst>
          </p:cNvPr>
          <p:cNvSpPr txBox="1"/>
          <p:nvPr/>
        </p:nvSpPr>
        <p:spPr>
          <a:xfrm>
            <a:off x="2957291" y="2220686"/>
            <a:ext cx="6320961" cy="23306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我要跟隨 </a:t>
            </a:r>
          </a:p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祢的旨意不離棄 </a:t>
            </a:r>
          </a:p>
        </p:txBody>
      </p:sp>
    </p:spTree>
    <p:extLst>
      <p:ext uri="{BB962C8B-B14F-4D97-AF65-F5344CB8AC3E}">
        <p14:creationId xmlns:p14="http://schemas.microsoft.com/office/powerpoint/2010/main" val="35445054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方塊 6">
            <a:extLst>
              <a:ext uri="{FF2B5EF4-FFF2-40B4-BE49-F238E27FC236}">
                <a16:creationId xmlns:a16="http://schemas.microsoft.com/office/drawing/2014/main" id="{B7B9DD91-4830-4806-A50D-5D7CFD77637F}"/>
              </a:ext>
            </a:extLst>
          </p:cNvPr>
          <p:cNvSpPr txBox="1"/>
          <p:nvPr/>
        </p:nvSpPr>
        <p:spPr>
          <a:xfrm>
            <a:off x="841327" y="2220686"/>
            <a:ext cx="10552889" cy="11626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即使困苦疲乏我仍千山不移</a:t>
            </a:r>
          </a:p>
        </p:txBody>
      </p:sp>
    </p:spTree>
    <p:extLst>
      <p:ext uri="{BB962C8B-B14F-4D97-AF65-F5344CB8AC3E}">
        <p14:creationId xmlns:p14="http://schemas.microsoft.com/office/powerpoint/2010/main" val="37786694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方塊 6">
            <a:extLst>
              <a:ext uri="{FF2B5EF4-FFF2-40B4-BE49-F238E27FC236}">
                <a16:creationId xmlns:a16="http://schemas.microsoft.com/office/drawing/2014/main" id="{B7B9DD91-4830-4806-A50D-5D7CFD77637F}"/>
              </a:ext>
            </a:extLst>
          </p:cNvPr>
          <p:cNvSpPr txBox="1"/>
          <p:nvPr/>
        </p:nvSpPr>
        <p:spPr>
          <a:xfrm>
            <a:off x="3380483" y="2220686"/>
            <a:ext cx="5474576" cy="23306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祢要往哪裡去 </a:t>
            </a:r>
          </a:p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我也往哪裡去 </a:t>
            </a:r>
          </a:p>
        </p:txBody>
      </p:sp>
    </p:spTree>
    <p:extLst>
      <p:ext uri="{BB962C8B-B14F-4D97-AF65-F5344CB8AC3E}">
        <p14:creationId xmlns:p14="http://schemas.microsoft.com/office/powerpoint/2010/main" val="27925233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方塊 6">
            <a:extLst>
              <a:ext uri="{FF2B5EF4-FFF2-40B4-BE49-F238E27FC236}">
                <a16:creationId xmlns:a16="http://schemas.microsoft.com/office/drawing/2014/main" id="{B7B9DD91-4830-4806-A50D-5D7CFD77637F}"/>
              </a:ext>
            </a:extLst>
          </p:cNvPr>
          <p:cNvSpPr txBox="1"/>
          <p:nvPr/>
        </p:nvSpPr>
        <p:spPr>
          <a:xfrm>
            <a:off x="2639896" y="2220686"/>
            <a:ext cx="6955750" cy="11626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祢的國就是我的國</a:t>
            </a:r>
          </a:p>
        </p:txBody>
      </p:sp>
    </p:spTree>
    <p:extLst>
      <p:ext uri="{BB962C8B-B14F-4D97-AF65-F5344CB8AC3E}">
        <p14:creationId xmlns:p14="http://schemas.microsoft.com/office/powerpoint/2010/main" val="37449483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87</Words>
  <Application>Microsoft Office PowerPoint</Application>
  <PresentationFormat>寬螢幕</PresentationFormat>
  <Paragraphs>16</Paragraphs>
  <Slides>9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4" baseType="lpstr">
      <vt:lpstr>微軟正黑體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2020-11-07T11:31:18Z</dcterms:created>
  <dcterms:modified xsi:type="dcterms:W3CDTF">2020-11-07T14:37:49Z</dcterms:modified>
</cp:coreProperties>
</file>