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4884688" y="1926772"/>
            <a:ext cx="24416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愛是一種深刻等候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6" y="2220686"/>
            <a:ext cx="695575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愛是一種深刻等候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是主祢一直等我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158721" y="2220686"/>
            <a:ext cx="991810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CN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活出祢心意  祢最美的命定</a:t>
            </a:r>
          </a:p>
          <a:p>
            <a:pPr algn="ctr">
              <a:lnSpc>
                <a:spcPct val="115000"/>
              </a:lnSpc>
            </a:pPr>
            <a:r>
              <a:rPr lang="zh-CN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在愛中承受祢使命</a:t>
            </a:r>
          </a:p>
        </p:txBody>
      </p:sp>
    </p:spTree>
    <p:extLst>
      <p:ext uri="{BB962C8B-B14F-4D97-AF65-F5344CB8AC3E}">
        <p14:creationId xmlns:p14="http://schemas.microsoft.com/office/powerpoint/2010/main" val="30041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7" y="2220686"/>
            <a:ext cx="695575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愛是一種深刻等候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主祢愛恢復醫治我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4" y="2220686"/>
            <a:ext cx="780213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我經歷一種深刻等候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主祢愛我疼惜我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2" y="2220686"/>
            <a:ext cx="780213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我經歷一種深刻等候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主祢把我貼祢胸口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005107" y="2220686"/>
            <a:ext cx="822532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等候我 愛更多 更成熟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等待我長大結果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9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祢等我 心疼我 說不出的傷痛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讓愛成熟 更多承受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380483" y="2220686"/>
            <a:ext cx="547457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走過狂風暴雨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我們攜手同行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803676" y="2220686"/>
            <a:ext cx="462819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浸透主愛裡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裂痕再合一</a:t>
            </a:r>
          </a:p>
        </p:txBody>
      </p:sp>
    </p:spTree>
    <p:extLst>
      <p:ext uri="{BB962C8B-B14F-4D97-AF65-F5344CB8AC3E}">
        <p14:creationId xmlns:p14="http://schemas.microsoft.com/office/powerpoint/2010/main" val="220297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1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呼求再多點勇氣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讓主愛更加滿溢 </a:t>
            </a:r>
          </a:p>
        </p:txBody>
      </p:sp>
    </p:spTree>
    <p:extLst>
      <p:ext uri="{BB962C8B-B14F-4D97-AF65-F5344CB8AC3E}">
        <p14:creationId xmlns:p14="http://schemas.microsoft.com/office/powerpoint/2010/main" val="4131833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117</Words>
  <Application>Microsoft Office PowerPoint</Application>
  <PresentationFormat>寬螢幕</PresentationFormat>
  <Paragraphs>21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2020-11-07T14:37:32Z</dcterms:modified>
</cp:coreProperties>
</file>