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5320116" y="1926772"/>
            <a:ext cx="13131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爭戰之歌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1" y="2220686"/>
            <a:ext cx="632096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耶和華 我的救主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我的盾牌我高臺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841326" y="2220686"/>
            <a:ext cx="10552890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主耶和華 萬國傾服在祢腳底</a:t>
            </a:r>
          </a:p>
        </p:txBody>
      </p:sp>
    </p:spTree>
    <p:extLst>
      <p:ext uri="{BB962C8B-B14F-4D97-AF65-F5344CB8AC3E}">
        <p14:creationId xmlns:p14="http://schemas.microsoft.com/office/powerpoint/2010/main" val="59887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2" y="2220686"/>
            <a:ext cx="632096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耶和華 我的力量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領我到寬闊之處</a:t>
            </a:r>
          </a:p>
        </p:txBody>
      </p:sp>
    </p:spTree>
    <p:extLst>
      <p:ext uri="{BB962C8B-B14F-4D97-AF65-F5344CB8AC3E}">
        <p14:creationId xmlns:p14="http://schemas.microsoft.com/office/powerpoint/2010/main" val="63198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1" y="2220686"/>
            <a:ext cx="632096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耶和華 全能的神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祢點著了我的燈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0" y="2220686"/>
            <a:ext cx="6320962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耶和華 我的力量</a:t>
            </a:r>
            <a:endParaRPr lang="zh-TW" altLang="en-US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教導我起來爭戰</a:t>
            </a: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841327" y="2220686"/>
            <a:ext cx="10552889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祢使天下垂 親自降臨仇敵前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藉著風的翅膀快飛</a:t>
            </a:r>
          </a:p>
        </p:txBody>
      </p:sp>
    </p:spTree>
    <p:extLst>
      <p:ext uri="{BB962C8B-B14F-4D97-AF65-F5344CB8AC3E}">
        <p14:creationId xmlns:p14="http://schemas.microsoft.com/office/powerpoint/2010/main" val="354450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735529" y="2220686"/>
            <a:ext cx="1076448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祢發出閃電 叫大地根基顯現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黑暗之處發出光輝</a:t>
            </a:r>
          </a:p>
        </p:txBody>
      </p:sp>
    </p:spTree>
    <p:extLst>
      <p:ext uri="{BB962C8B-B14F-4D97-AF65-F5344CB8AC3E}">
        <p14:creationId xmlns:p14="http://schemas.microsoft.com/office/powerpoint/2010/main" val="3778669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110905" y="2220686"/>
            <a:ext cx="8013732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靠著神 擊殺眾仇敵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靠著神 跳過牆垣鐵壁</a:t>
            </a:r>
          </a:p>
        </p:txBody>
      </p:sp>
    </p:spTree>
    <p:extLst>
      <p:ext uri="{BB962C8B-B14F-4D97-AF65-F5344CB8AC3E}">
        <p14:creationId xmlns:p14="http://schemas.microsoft.com/office/powerpoint/2010/main" val="2792523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841327" y="2220686"/>
            <a:ext cx="10552889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以耶和華能力束腰 爭戰到底</a:t>
            </a:r>
          </a:p>
        </p:txBody>
      </p:sp>
    </p:spTree>
    <p:extLst>
      <p:ext uri="{BB962C8B-B14F-4D97-AF65-F5344CB8AC3E}">
        <p14:creationId xmlns:p14="http://schemas.microsoft.com/office/powerpoint/2010/main" val="2202974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639896" y="2220686"/>
            <a:ext cx="6955750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追趕仇敵不留餘地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黑暗之處必被照明</a:t>
            </a:r>
          </a:p>
        </p:txBody>
      </p:sp>
    </p:spTree>
    <p:extLst>
      <p:ext uri="{BB962C8B-B14F-4D97-AF65-F5344CB8AC3E}">
        <p14:creationId xmlns:p14="http://schemas.microsoft.com/office/powerpoint/2010/main" val="3512458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106</Words>
  <Application>Microsoft Office PowerPoint</Application>
  <PresentationFormat>寬螢幕</PresentationFormat>
  <Paragraphs>19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2020-11-07T14:32:28Z</dcterms:modified>
</cp:coreProperties>
</file>