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5320116" y="1926772"/>
            <a:ext cx="15953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zh-TW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願我的禱告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793511" y="2220686"/>
            <a:ext cx="864852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願禱告由祢的話語開始</a:t>
            </a:r>
          </a:p>
          <a:p>
            <a:pPr algn="ctr">
              <a:lnSpc>
                <a:spcPct val="115000"/>
              </a:lnSpc>
            </a:pPr>
            <a:r>
              <a:rPr lang="zh-TW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願舉手禱告摸著祢的心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793511" y="2220686"/>
            <a:ext cx="8648521" cy="3498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願祢旨意成全與祢同行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願祢的榮耀綻放在全地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在全地</a:t>
            </a: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98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428300" y="2220686"/>
            <a:ext cx="7378943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開口 讚美 為祢名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開口 呼求 為祢聖名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735529" y="2220686"/>
            <a:ext cx="1076448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有時內心 交戰著 激烈的聲音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禱告汗如雨 祢熬煉我心</a:t>
            </a: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428300" y="2220686"/>
            <a:ext cx="7378943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舉手 敬拜 為祢名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舉手 呼求 為祢聖名</a:t>
            </a:r>
          </a:p>
        </p:txBody>
      </p:sp>
    </p:spTree>
    <p:extLst>
      <p:ext uri="{BB962C8B-B14F-4D97-AF65-F5344CB8AC3E}">
        <p14:creationId xmlns:p14="http://schemas.microsoft.com/office/powerpoint/2010/main" val="354450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735529" y="2220686"/>
            <a:ext cx="1076448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不讓迷惑 入了心 願我的心意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充充足足地 照祢的命定</a:t>
            </a:r>
          </a:p>
        </p:txBody>
      </p:sp>
    </p:spTree>
    <p:extLst>
      <p:ext uri="{BB962C8B-B14F-4D97-AF65-F5344CB8AC3E}">
        <p14:creationId xmlns:p14="http://schemas.microsoft.com/office/powerpoint/2010/main" val="3778669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793511" y="2220686"/>
            <a:ext cx="864852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願禱告由祢的話語開始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願舉手禱告摸著祢的心</a:t>
            </a:r>
          </a:p>
        </p:txBody>
      </p:sp>
    </p:spTree>
    <p:extLst>
      <p:ext uri="{BB962C8B-B14F-4D97-AF65-F5344CB8AC3E}">
        <p14:creationId xmlns:p14="http://schemas.microsoft.com/office/powerpoint/2010/main" val="2792523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793511" y="2220686"/>
            <a:ext cx="8648521" cy="3498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願祢旨意成全與祢同行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願祢的榮耀綻放在全地</a:t>
            </a:r>
          </a:p>
          <a:p>
            <a:pPr algn="ctr">
              <a:lnSpc>
                <a:spcPct val="115000"/>
              </a:lnSpc>
            </a:pP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在全地</a:t>
            </a: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974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133</Words>
  <Application>Microsoft Office PowerPoint</Application>
  <PresentationFormat>寬螢幕</PresentationFormat>
  <Paragraphs>19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2020-11-07T14:38:23Z</dcterms:modified>
</cp:coreProperties>
</file>